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6642E-098B-44A5-B8BE-63F06899F57A}" type="datetimeFigureOut">
              <a:rPr lang="es-CL" smtClean="0"/>
              <a:t>26-04-2020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E8C3-4350-4B81-856C-BAE56D897274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877" b="8005"/>
          <a:stretch>
            <a:fillRect/>
          </a:stretch>
        </p:blipFill>
        <p:spPr bwMode="auto">
          <a:xfrm>
            <a:off x="571472" y="428604"/>
            <a:ext cx="807249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552" y="428604"/>
            <a:ext cx="829185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12" y="642918"/>
            <a:ext cx="8570329" cy="55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77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8610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5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09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Presentación en pantalla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ClaudiaHernandez</dc:creator>
  <cp:lastModifiedBy>javi bascuñan</cp:lastModifiedBy>
  <cp:revision>9</cp:revision>
  <dcterms:created xsi:type="dcterms:W3CDTF">2020-04-21T13:16:04Z</dcterms:created>
  <dcterms:modified xsi:type="dcterms:W3CDTF">2020-04-26T04:17:29Z</dcterms:modified>
</cp:coreProperties>
</file>